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B18A2C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3994" autoAdjust="0"/>
  </p:normalViewPr>
  <p:slideViewPr>
    <p:cSldViewPr snapToGrid="0">
      <p:cViewPr varScale="1">
        <p:scale>
          <a:sx n="110" d="100"/>
          <a:sy n="110" d="100"/>
        </p:scale>
        <p:origin x="438" y="2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4209</TotalTime>
  <Words>865</Words>
  <Application>Microsoft Office PowerPoint</Application>
  <PresentationFormat>Widescreen</PresentationFormat>
  <Paragraphs>215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54</cp:revision>
  <dcterms:created xsi:type="dcterms:W3CDTF">2025-08-31T14:43:51Z</dcterms:created>
  <dcterms:modified xsi:type="dcterms:W3CDTF">2025-09-03T14:46:36Z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